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1" r:id="rId4"/>
  </p:sldMasterIdLst>
  <p:notesMasterIdLst>
    <p:notesMasterId r:id="rId6"/>
  </p:notesMasterIdLst>
  <p:sldIdLst>
    <p:sldId id="256" r:id="rId5"/>
    <p:sldId id="257" r:id="rId7"/>
    <p:sldId id="259" r:id="rId8"/>
    <p:sldId id="260" r:id="rId9"/>
    <p:sldId id="262" r:id="rId10"/>
    <p:sldId id="263" r:id="rId11"/>
    <p:sldId id="264" r:id="rId12"/>
    <p:sldId id="265" r:id="rId13"/>
    <p:sldId id="266" r:id="rId14"/>
    <p:sldId id="261" r:id="rId15"/>
    <p:sldId id="268" r:id="rId16"/>
    <p:sldId id="279" r:id="rId17"/>
    <p:sldId id="282" r:id="rId18"/>
    <p:sldId id="301" r:id="rId19"/>
    <p:sldId id="298" r:id="rId20"/>
    <p:sldId id="299" r:id="rId21"/>
    <p:sldId id="283" r:id="rId22"/>
    <p:sldId id="300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80" r:id="rId33"/>
    <p:sldId id="281" r:id="rId3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3.png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7" Type="http://schemas.openxmlformats.org/officeDocument/2006/relationships/theme" Target="../theme/theme2.xml"/><Relationship Id="rId16" Type="http://schemas.openxmlformats.org/officeDocument/2006/relationships/image" Target="../media/image3.png"/><Relationship Id="rId15" Type="http://schemas.openxmlformats.org/officeDocument/2006/relationships/tags" Target="../tags/tag6.xml"/><Relationship Id="rId14" Type="http://schemas.openxmlformats.org/officeDocument/2006/relationships/tags" Target="../tags/tag5.xml"/><Relationship Id="rId13" Type="http://schemas.openxmlformats.org/officeDocument/2006/relationships/tags" Target="../tags/tag4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0.xml"/><Relationship Id="rId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4" Type="http://schemas.openxmlformats.org/officeDocument/2006/relationships/theme" Target="../theme/theme3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22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11.jpeg"/></Relationships>
</file>