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emf" ContentType="image/x-emf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2" r:id="rId8"/>
    <p:sldId id="263" r:id="rId9"/>
    <p:sldId id="265" r:id="rId10"/>
    <p:sldId id="267" r:id="rId11"/>
    <p:sldId id="268" r:id="rId12"/>
    <p:sldId id="271" r:id="rId14"/>
    <p:sldId id="272" r:id="rId15"/>
    <p:sldId id="275" r:id="rId16"/>
    <p:sldId id="276" r:id="rId17"/>
    <p:sldId id="277" r:id="rId18"/>
    <p:sldId id="278" r:id="rId19"/>
    <p:sldId id="279" r:id="rId20"/>
    <p:sldId id="280" r:id="rId21"/>
    <p:sldId id="285" r:id="rId22"/>
    <p:sldId id="286" r:id="rId23"/>
    <p:sldId id="283" r:id="rId24"/>
    <p:sldId id="284" r:id="rId25"/>
  </p:sldIdLst>
  <p:sldSz cx="9144000" cy="6858000" type="screen4x3"/>
  <p:notesSz cx="6858000" cy="9144000"/>
  <p:embeddedFontLst>
    <p:embeddedFont>
      <p:font typeface="黑体" panose="02010600030101010101" pitchFamily="2" charset="-122"/>
      <p:regular r:id="rId29"/>
    </p:embeddedFont>
    <p:embeddedFont>
      <p:font typeface="楷体_GB2312" panose="02010609030101010101" charset="-122"/>
      <p:regular r:id="rId30"/>
    </p:embeddedFont>
  </p:embeddedFont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0" u="none" kern="1200" baseline="0">
        <a:solidFill>
          <a:schemeClr val="tx1"/>
        </a:solidFill>
        <a:latin typeface="Arial" panose="020B0604020202020204" pitchFamily="34" charset="0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0" u="none" kern="1200" baseline="0">
        <a:solidFill>
          <a:schemeClr val="tx1"/>
        </a:solidFill>
        <a:latin typeface="Arial" panose="020B0604020202020204" pitchFamily="34" charset="0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0" u="none" kern="1200" baseline="0">
        <a:solidFill>
          <a:schemeClr val="tx1"/>
        </a:solidFill>
        <a:latin typeface="Arial" panose="020B0604020202020204" pitchFamily="34" charset="0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0" u="none" kern="1200" baseline="0">
        <a:solidFill>
          <a:schemeClr val="tx1"/>
        </a:solidFill>
        <a:latin typeface="Arial" panose="020B0604020202020204" pitchFamily="34" charset="0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0" u="none" kern="1200" baseline="0">
        <a:solidFill>
          <a:schemeClr val="tx1"/>
        </a:solidFill>
        <a:latin typeface="Arial" panose="020B0604020202020204" pitchFamily="34" charset="0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0" u="none" kern="1200" baseline="0">
        <a:solidFill>
          <a:schemeClr val="tx1"/>
        </a:solidFill>
        <a:latin typeface="Arial" panose="020B0604020202020204" pitchFamily="34" charset="0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0" u="none" kern="1200" baseline="0">
        <a:solidFill>
          <a:schemeClr val="tx1"/>
        </a:solidFill>
        <a:latin typeface="Arial" panose="020B0604020202020204" pitchFamily="34" charset="0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0" u="none" kern="1200" baseline="0">
        <a:solidFill>
          <a:schemeClr val="tx1"/>
        </a:solidFill>
        <a:latin typeface="Arial" panose="020B0604020202020204" pitchFamily="34" charset="0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0" u="none" kern="1200" baseline="0">
        <a:solidFill>
          <a:schemeClr val="tx1"/>
        </a:solidFill>
        <a:latin typeface="Arial" panose="020B0604020202020204" pitchFamily="34" charset="0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font" Target="fonts/font2.fntdata"/><Relationship Id="rId3" Type="http://schemas.openxmlformats.org/officeDocument/2006/relationships/slide" Target="slides/slide1.xml"/><Relationship Id="rId29" Type="http://schemas.openxmlformats.org/officeDocument/2006/relationships/font" Target="fonts/font1.fntdata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emf"/><Relationship Id="rId1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emf"/><Relationship Id="rId1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emf"/><Relationship Id="rId1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emf"/><Relationship Id="rId1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5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6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8.emf"/><Relationship Id="rId3" Type="http://schemas.openxmlformats.org/officeDocument/2006/relationships/oleObject" Target="../embeddings/oleObject7.bin"/><Relationship Id="rId2" Type="http://schemas.openxmlformats.org/officeDocument/2006/relationships/image" Target="../media/image7.emf"/><Relationship Id="rId1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7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oleObject" Target="../embeddings/oleObject8.bin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8.v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0.bin"/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emf"/><Relationship Id="rId1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vmlDrawing" Target="../drawings/vmlDrawing10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oleObject" Target="../embeddings/oleObject12.bin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1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png"/><Relationship Id="rId2" Type="http://schemas.openxmlformats.org/officeDocument/2006/relationships/image" Target="../media/image17.emf"/><Relationship Id="rId1" Type="http://schemas.openxmlformats.org/officeDocument/2006/relationships/oleObject" Target="../embeddings/oleObject13.bin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4.png"/><Relationship Id="rId7" Type="http://schemas.openxmlformats.org/officeDocument/2006/relationships/image" Target="../media/image23.png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emf"/><Relationship Id="rId3" Type="http://schemas.openxmlformats.org/officeDocument/2006/relationships/oleObject" Target="../embeddings/oleObject15.bin"/><Relationship Id="rId2" Type="http://schemas.openxmlformats.org/officeDocument/2006/relationships/image" Target="../media/image19.emf"/><Relationship Id="rId10" Type="http://schemas.openxmlformats.org/officeDocument/2006/relationships/vmlDrawing" Target="../drawings/vmlDrawing12.vml"/><Relationship Id="rId1" Type="http://schemas.openxmlformats.org/officeDocument/2006/relationships/oleObject" Target="../embeddings/oleObject14.bin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3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oleObject" Target="../embeddings/oleObject16.bin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4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7.emf"/><Relationship Id="rId1" Type="http://schemas.openxmlformats.org/officeDocument/2006/relationships/oleObject" Target="../embeddings/oleObject17.bin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5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oleObject" Target="../embeddings/oleObject18.bin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6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1.emf"/><Relationship Id="rId1" Type="http://schemas.openxmlformats.org/officeDocument/2006/relationships/oleObject" Target="../embeddings/oleObject19.bin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7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3.png"/><Relationship Id="rId2" Type="http://schemas.openxmlformats.org/officeDocument/2006/relationships/image" Target="../media/image32.emf"/><Relationship Id="rId1" Type="http://schemas.openxmlformats.org/officeDocument/2006/relationships/oleObject" Target="../embeddings/oleObject20.bin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8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5.emf"/><Relationship Id="rId3" Type="http://schemas.openxmlformats.org/officeDocument/2006/relationships/oleObject" Target="../embeddings/oleObject22.bin"/><Relationship Id="rId2" Type="http://schemas.openxmlformats.org/officeDocument/2006/relationships/image" Target="../media/image34.emf"/><Relationship Id="rId1" Type="http://schemas.openxmlformats.org/officeDocument/2006/relationships/oleObject" Target="../embeddings/oleObject21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9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8.png"/><Relationship Id="rId2" Type="http://schemas.openxmlformats.org/officeDocument/2006/relationships/image" Target="../media/image37.emf"/><Relationship Id="rId1" Type="http://schemas.openxmlformats.org/officeDocument/2006/relationships/oleObject" Target="../embeddings/oleObject23.bin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0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0.wmf"/><Relationship Id="rId3" Type="http://schemas.openxmlformats.org/officeDocument/2006/relationships/oleObject" Target="../embeddings/oleObject25.bin"/><Relationship Id="rId2" Type="http://schemas.openxmlformats.org/officeDocument/2006/relationships/image" Target="../media/image39.emf"/><Relationship Id="rId1" Type="http://schemas.openxmlformats.org/officeDocument/2006/relationships/oleObject" Target="../embeddings/oleObject24.bin"/></Relationships>
</file>