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oleObject"/>
  <Default Extension="tiff" ContentType="image/tiff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351" r:id="rId6"/>
    <p:sldId id="354" r:id="rId7"/>
    <p:sldId id="352" r:id="rId8"/>
    <p:sldId id="353" r:id="rId9"/>
    <p:sldId id="355" r:id="rId10"/>
    <p:sldId id="350" r:id="rId11"/>
    <p:sldId id="356" r:id="rId12"/>
    <p:sldId id="357" r:id="rId13"/>
    <p:sldId id="358" r:id="rId14"/>
    <p:sldId id="359" r:id="rId15"/>
    <p:sldId id="360" r:id="rId16"/>
    <p:sldId id="361" r:id="rId17"/>
    <p:sldId id="260" r:id="rId18"/>
    <p:sldId id="362" r:id="rId19"/>
    <p:sldId id="367" r:id="rId20"/>
    <p:sldId id="263" r:id="rId21"/>
    <p:sldId id="368" r:id="rId22"/>
    <p:sldId id="369" r:id="rId23"/>
    <p:sldId id="372" r:id="rId24"/>
  </p:sldIdLst>
  <p:sldSz cx="12192000" cy="6858000"/>
  <p:notesSz cx="6858000" cy="9144000"/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slide" Target="slide19.xml"/><Relationship Id="rId4" Type="http://schemas.openxmlformats.org/officeDocument/2006/relationships/slide" Target="slide16.xml"/><Relationship Id="rId3" Type="http://schemas.openxmlformats.org/officeDocument/2006/relationships/slide" Target="slide9.xml"/><Relationship Id="rId2" Type="http://schemas.openxmlformats.org/officeDocument/2006/relationships/image" Target="../media/image5.jpeg"/><Relationship Id="rId1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.tiff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slide" Target="slide12.xml"/><Relationship Id="rId2" Type="http://schemas.openxmlformats.org/officeDocument/2006/relationships/slide" Target="slide9.xml"/><Relationship Id="rId1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slide" Target="slide12.xml"/><Relationship Id="rId2" Type="http://schemas.openxmlformats.org/officeDocument/2006/relationships/slide" Target="slide9.xml"/><Relationship Id="rId1" Type="http://schemas.openxmlformats.org/officeDocument/2006/relationships/slide" Target="slide1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slide" Target="slide12.xml"/><Relationship Id="rId7" Type="http://schemas.openxmlformats.org/officeDocument/2006/relationships/slide" Target="slide9.xml"/><Relationship Id="rId6" Type="http://schemas.openxmlformats.org/officeDocument/2006/relationships/slide" Target="slide10.xml"/><Relationship Id="rId5" Type="http://schemas.openxmlformats.org/officeDocument/2006/relationships/image" Target="../media/image20.emf"/><Relationship Id="rId4" Type="http://schemas.openxmlformats.org/officeDocument/2006/relationships/package" Target="../embeddings/Document2.docx"/><Relationship Id="rId3" Type="http://schemas.openxmlformats.org/officeDocument/2006/relationships/image" Target="../media/image19.emf"/><Relationship Id="rId2" Type="http://schemas.openxmlformats.org/officeDocument/2006/relationships/package" Target="../embeddings/Document1.docx"/><Relationship Id="rId10" Type="http://schemas.openxmlformats.org/officeDocument/2006/relationships/vmlDrawing" Target="../drawings/vmlDrawing1.vml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4.xml"/><Relationship Id="rId6" Type="http://schemas.openxmlformats.org/officeDocument/2006/relationships/slide" Target="slide12.xml"/><Relationship Id="rId5" Type="http://schemas.openxmlformats.org/officeDocument/2006/relationships/slide" Target="slide9.xml"/><Relationship Id="rId4" Type="http://schemas.openxmlformats.org/officeDocument/2006/relationships/slide" Target="slide10.xml"/><Relationship Id="rId3" Type="http://schemas.openxmlformats.org/officeDocument/2006/relationships/image" Target="../media/image22.e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3.vml"/><Relationship Id="rId6" Type="http://schemas.openxmlformats.org/officeDocument/2006/relationships/slideLayout" Target="../slideLayouts/slideLayout4.xml"/><Relationship Id="rId5" Type="http://schemas.openxmlformats.org/officeDocument/2006/relationships/slide" Target="slide12.xml"/><Relationship Id="rId4" Type="http://schemas.openxmlformats.org/officeDocument/2006/relationships/slide" Target="slide9.xml"/><Relationship Id="rId3" Type="http://schemas.openxmlformats.org/officeDocument/2006/relationships/slide" Target="slide10.xml"/><Relationship Id="rId2" Type="http://schemas.openxmlformats.org/officeDocument/2006/relationships/image" Target="../media/image23.emf"/><Relationship Id="rId1" Type="http://schemas.openxmlformats.org/officeDocument/2006/relationships/package" Target="../embeddings/Document3.docx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slide" Target="slide12.xml"/><Relationship Id="rId4" Type="http://schemas.openxmlformats.org/officeDocument/2006/relationships/slide" Target="slide9.xml"/><Relationship Id="rId3" Type="http://schemas.openxmlformats.org/officeDocument/2006/relationships/slide" Target="slide10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" Target="slide12.xml"/><Relationship Id="rId8" Type="http://schemas.openxmlformats.org/officeDocument/2006/relationships/slide" Target="slide9.xml"/><Relationship Id="rId7" Type="http://schemas.openxmlformats.org/officeDocument/2006/relationships/slide" Target="slide10.xml"/><Relationship Id="rId6" Type="http://schemas.openxmlformats.org/officeDocument/2006/relationships/slide" Target="slide2.xml"/><Relationship Id="rId5" Type="http://schemas.openxmlformats.org/officeDocument/2006/relationships/image" Target="../media/image28.emf"/><Relationship Id="rId4" Type="http://schemas.openxmlformats.org/officeDocument/2006/relationships/package" Target="../embeddings/Document5.docx"/><Relationship Id="rId3" Type="http://schemas.openxmlformats.org/officeDocument/2006/relationships/image" Target="../media/image27.emf"/><Relationship Id="rId2" Type="http://schemas.openxmlformats.org/officeDocument/2006/relationships/package" Target="../embeddings/Document4.docx"/><Relationship Id="rId11" Type="http://schemas.openxmlformats.org/officeDocument/2006/relationships/vmlDrawing" Target="../drawings/vmlDrawing4.vml"/><Relationship Id="rId10" Type="http://schemas.openxmlformats.org/officeDocument/2006/relationships/slideLayout" Target="../slideLayouts/slideLayout4.xml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5.vml"/><Relationship Id="rId8" Type="http://schemas.openxmlformats.org/officeDocument/2006/relationships/slideLayout" Target="../slideLayouts/slideLayout5.xml"/><Relationship Id="rId7" Type="http://schemas.openxmlformats.org/officeDocument/2006/relationships/slide" Target="slide17.xml"/><Relationship Id="rId6" Type="http://schemas.openxmlformats.org/officeDocument/2006/relationships/slide" Target="slide16.xml"/><Relationship Id="rId5" Type="http://schemas.openxmlformats.org/officeDocument/2006/relationships/image" Target="../media/image31.emf"/><Relationship Id="rId4" Type="http://schemas.openxmlformats.org/officeDocument/2006/relationships/package" Target="../embeddings/Document7.docx"/><Relationship Id="rId3" Type="http://schemas.openxmlformats.org/officeDocument/2006/relationships/image" Target="../media/image30.emf"/><Relationship Id="rId2" Type="http://schemas.openxmlformats.org/officeDocument/2006/relationships/package" Target="../embeddings/Document6.docx"/><Relationship Id="rId1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6.vml"/><Relationship Id="rId6" Type="http://schemas.openxmlformats.org/officeDocument/2006/relationships/slideLayout" Target="../slideLayouts/slideLayout5.xml"/><Relationship Id="rId5" Type="http://schemas.openxmlformats.org/officeDocument/2006/relationships/slide" Target="slide17.xml"/><Relationship Id="rId4" Type="http://schemas.openxmlformats.org/officeDocument/2006/relationships/slide" Target="slide16.xml"/><Relationship Id="rId3" Type="http://schemas.openxmlformats.org/officeDocument/2006/relationships/image" Target="../media/image33.emf"/><Relationship Id="rId2" Type="http://schemas.openxmlformats.org/officeDocument/2006/relationships/package" Target="../embeddings/Document8.docx"/><Relationship Id="rId1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7.vml"/><Relationship Id="rId8" Type="http://schemas.openxmlformats.org/officeDocument/2006/relationships/slideLayout" Target="../slideLayouts/slideLayout5.xml"/><Relationship Id="rId7" Type="http://schemas.openxmlformats.org/officeDocument/2006/relationships/slide" Target="slide17.xml"/><Relationship Id="rId6" Type="http://schemas.openxmlformats.org/officeDocument/2006/relationships/slide" Target="slide16.xml"/><Relationship Id="rId5" Type="http://schemas.openxmlformats.org/officeDocument/2006/relationships/slide" Target="slide2.xml"/><Relationship Id="rId4" Type="http://schemas.openxmlformats.org/officeDocument/2006/relationships/image" Target="../media/image35.e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32.png"/><Relationship Id="rId1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slide" Target="slide21.xml"/><Relationship Id="rId2" Type="http://schemas.openxmlformats.org/officeDocument/2006/relationships/slide" Target="slide19.xml"/><Relationship Id="rId1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slide" Target="slide21.xml"/><Relationship Id="rId2" Type="http://schemas.openxmlformats.org/officeDocument/2006/relationships/slide" Target="slide19.xml"/><Relationship Id="rId1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slide" Target="slide21.xml"/><Relationship Id="rId2" Type="http://schemas.openxmlformats.org/officeDocument/2006/relationships/slide" Target="slide19.xml"/><Relationship Id="rId1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8.vml"/><Relationship Id="rId6" Type="http://schemas.openxmlformats.org/officeDocument/2006/relationships/slideLayout" Target="../slideLayouts/slideLayout6.xml"/><Relationship Id="rId5" Type="http://schemas.openxmlformats.org/officeDocument/2006/relationships/slide" Target="slide21.xml"/><Relationship Id="rId4" Type="http://schemas.openxmlformats.org/officeDocument/2006/relationships/slide" Target="slide19.xml"/><Relationship Id="rId3" Type="http://schemas.openxmlformats.org/officeDocument/2006/relationships/slide" Target="slide2.xml"/><Relationship Id="rId2" Type="http://schemas.openxmlformats.org/officeDocument/2006/relationships/image" Target="../media/image39.emf"/><Relationship Id="rId1" Type="http://schemas.openxmlformats.org/officeDocument/2006/relationships/package" Target="../embeddings/Document9.docx"/></Relationships>
</file>