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4" r:id="rId4"/>
    <p:sldId id="327" r:id="rId5"/>
    <p:sldId id="265" r:id="rId6"/>
    <p:sldId id="259" r:id="rId7"/>
    <p:sldId id="298" r:id="rId8"/>
    <p:sldId id="297" r:id="rId9"/>
    <p:sldId id="315" r:id="rId10"/>
    <p:sldId id="335" r:id="rId11"/>
    <p:sldId id="313" r:id="rId12"/>
    <p:sldId id="314" r:id="rId13"/>
    <p:sldId id="317" r:id="rId14"/>
    <p:sldId id="316" r:id="rId15"/>
    <p:sldId id="333" r:id="rId16"/>
    <p:sldId id="325" r:id="rId17"/>
    <p:sldId id="319" r:id="rId18"/>
    <p:sldId id="330" r:id="rId19"/>
    <p:sldId id="323" r:id="rId20"/>
    <p:sldId id="331" r:id="rId21"/>
    <p:sldId id="328" r:id="rId22"/>
    <p:sldId id="332" r:id="rId23"/>
    <p:sldId id="329" r:id="rId24"/>
    <p:sldId id="336" r:id="rId25"/>
    <p:sldId id="337" r:id="rId26"/>
    <p:sldId id="261" r:id="rId27"/>
    <p:sldId id="321" r:id="rId28"/>
    <p:sldId id="322" r:id="rId2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sng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