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53" r:id="rId3"/>
    <p:sldId id="354" r:id="rId4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393" r:id="rId44"/>
    <p:sldId id="394" r:id="rId45"/>
    <p:sldId id="395" r:id="rId46"/>
    <p:sldId id="396" r:id="rId47"/>
    <p:sldId id="397" r:id="rId48"/>
    <p:sldId id="398" r:id="rId49"/>
    <p:sldId id="399" r:id="rId50"/>
    <p:sldId id="400" r:id="rId51"/>
    <p:sldId id="401" r:id="rId52"/>
    <p:sldId id="402" r:id="rId5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.emf"/><Relationship Id="rId1" Type="http://schemas.openxmlformats.org/officeDocument/2006/relationships/package" Target="../embeddings/Document1.docx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.emf"/><Relationship Id="rId3" Type="http://schemas.openxmlformats.org/officeDocument/2006/relationships/package" Target="../embeddings/Document2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5.emf"/><Relationship Id="rId5" Type="http://schemas.openxmlformats.org/officeDocument/2006/relationships/package" Target="../embeddings/Document4.docx"/><Relationship Id="rId4" Type="http://schemas.openxmlformats.org/officeDocument/2006/relationships/image" Target="../media/image4.emf"/><Relationship Id="rId3" Type="http://schemas.openxmlformats.org/officeDocument/2006/relationships/package" Target="../embeddings/Document3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7.emf"/><Relationship Id="rId5" Type="http://schemas.openxmlformats.org/officeDocument/2006/relationships/package" Target="../embeddings/Document6.docx"/><Relationship Id="rId4" Type="http://schemas.openxmlformats.org/officeDocument/2006/relationships/image" Target="../media/image6.emf"/><Relationship Id="rId3" Type="http://schemas.openxmlformats.org/officeDocument/2006/relationships/package" Target="../embeddings/Document5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8.jpeg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9.emf"/><Relationship Id="rId3" Type="http://schemas.openxmlformats.org/officeDocument/2006/relationships/package" Target="../embeddings/Document7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Relationship Id="rId3" Type="http://schemas.openxmlformats.org/officeDocument/2006/relationships/package" Target="../embeddings/Document8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2.emf"/><Relationship Id="rId3" Type="http://schemas.openxmlformats.org/officeDocument/2006/relationships/package" Target="../embeddings/Document9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8.v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15.jpeg"/><Relationship Id="rId6" Type="http://schemas.openxmlformats.org/officeDocument/2006/relationships/image" Target="../media/image14.emf"/><Relationship Id="rId5" Type="http://schemas.openxmlformats.org/officeDocument/2006/relationships/package" Target="../embeddings/Document11.docx"/><Relationship Id="rId4" Type="http://schemas.openxmlformats.org/officeDocument/2006/relationships/image" Target="../media/image13.emf"/><Relationship Id="rId3" Type="http://schemas.openxmlformats.org/officeDocument/2006/relationships/package" Target="../embeddings/Document10.docx"/><Relationship Id="rId2" Type="http://schemas.openxmlformats.org/officeDocument/2006/relationships/slide" Target="slide47.xml"/><Relationship Id="rId10" Type="http://schemas.openxmlformats.org/officeDocument/2006/relationships/notesSlide" Target="../notesSlides/notesSlide10.xml"/><Relationship Id="rId1" Type="http://schemas.openxmlformats.org/officeDocument/2006/relationships/slide" Target="slide4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6.emf"/><Relationship Id="rId3" Type="http://schemas.openxmlformats.org/officeDocument/2006/relationships/package" Target="../embeddings/Document12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7.emf"/><Relationship Id="rId3" Type="http://schemas.openxmlformats.org/officeDocument/2006/relationships/package" Target="../embeddings/Document13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8.emf"/><Relationship Id="rId3" Type="http://schemas.openxmlformats.org/officeDocument/2006/relationships/package" Target="../embeddings/Document14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0.emf"/><Relationship Id="rId5" Type="http://schemas.openxmlformats.org/officeDocument/2006/relationships/package" Target="../embeddings/Document16.docx"/><Relationship Id="rId4" Type="http://schemas.openxmlformats.org/officeDocument/2006/relationships/image" Target="../media/image19.emf"/><Relationship Id="rId3" Type="http://schemas.openxmlformats.org/officeDocument/2006/relationships/package" Target="../embeddings/Document15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vmlDrawing" Target="../drawings/vmlDrawing13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2.emf"/><Relationship Id="rId5" Type="http://schemas.openxmlformats.org/officeDocument/2006/relationships/package" Target="../embeddings/Document18.docx"/><Relationship Id="rId4" Type="http://schemas.openxmlformats.org/officeDocument/2006/relationships/image" Target="../media/image21.emf"/><Relationship Id="rId3" Type="http://schemas.openxmlformats.org/officeDocument/2006/relationships/package" Target="../embeddings/Document17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3.jpeg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3.xml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vmlDrawing" Target="../drawings/vmlDrawing14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5.emf"/><Relationship Id="rId5" Type="http://schemas.openxmlformats.org/officeDocument/2006/relationships/package" Target="../embeddings/Document20.docx"/><Relationship Id="rId4" Type="http://schemas.openxmlformats.org/officeDocument/2006/relationships/image" Target="../media/image24.emf"/><Relationship Id="rId3" Type="http://schemas.openxmlformats.org/officeDocument/2006/relationships/package" Target="../embeddings/Document19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vmlDrawing" Target="../drawings/vmlDrawing15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emf"/><Relationship Id="rId3" Type="http://schemas.openxmlformats.org/officeDocument/2006/relationships/package" Target="../embeddings/Document21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3.xml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vmlDrawing" Target="../drawings/vmlDrawing16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7.emf"/><Relationship Id="rId3" Type="http://schemas.openxmlformats.org/officeDocument/2006/relationships/package" Target="../embeddings/Document22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vmlDrawing" Target="../drawings/vmlDrawing17.v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8.emf"/><Relationship Id="rId3" Type="http://schemas.openxmlformats.org/officeDocument/2006/relationships/package" Target="../embeddings/Document23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3.xml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vmlDrawing" Target="../drawings/vmlDrawing18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0.emf"/><Relationship Id="rId3" Type="http://schemas.openxmlformats.org/officeDocument/2006/relationships/package" Target="../embeddings/Document24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vmlDrawing" Target="../drawings/vmlDrawing19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1.emf"/><Relationship Id="rId3" Type="http://schemas.openxmlformats.org/officeDocument/2006/relationships/package" Target="../embeddings/Document25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6.xml"/><Relationship Id="rId8" Type="http://schemas.openxmlformats.org/officeDocument/2006/relationships/vmlDrawing" Target="../drawings/vmlDrawing20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33.emf"/><Relationship Id="rId5" Type="http://schemas.openxmlformats.org/officeDocument/2006/relationships/package" Target="../embeddings/Document27.docx"/><Relationship Id="rId4" Type="http://schemas.openxmlformats.org/officeDocument/2006/relationships/image" Target="../media/image32.emf"/><Relationship Id="rId3" Type="http://schemas.openxmlformats.org/officeDocument/2006/relationships/package" Target="../embeddings/Document26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7.xml"/><Relationship Id="rId8" Type="http://schemas.openxmlformats.org/officeDocument/2006/relationships/vmlDrawing" Target="../drawings/vmlDrawing21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35.emf"/><Relationship Id="rId5" Type="http://schemas.openxmlformats.org/officeDocument/2006/relationships/package" Target="../embeddings/Document29.docx"/><Relationship Id="rId4" Type="http://schemas.openxmlformats.org/officeDocument/2006/relationships/image" Target="../media/image34.emf"/><Relationship Id="rId3" Type="http://schemas.openxmlformats.org/officeDocument/2006/relationships/package" Target="../embeddings/Document28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vmlDrawing" Target="../drawings/vmlDrawing22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6.emf"/><Relationship Id="rId3" Type="http://schemas.openxmlformats.org/officeDocument/2006/relationships/package" Target="../embeddings/Document30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9.xml"/><Relationship Id="rId6" Type="http://schemas.openxmlformats.org/officeDocument/2006/relationships/vmlDrawing" Target="../drawings/vmlDrawing23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7.emf"/><Relationship Id="rId3" Type="http://schemas.openxmlformats.org/officeDocument/2006/relationships/package" Target="../embeddings/Document31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0.xml"/><Relationship Id="rId6" Type="http://schemas.openxmlformats.org/officeDocument/2006/relationships/vmlDrawing" Target="../drawings/vmlDrawing24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8.emf"/><Relationship Id="rId3" Type="http://schemas.openxmlformats.org/officeDocument/2006/relationships/package" Target="../embeddings/Document32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1.xml"/><Relationship Id="rId6" Type="http://schemas.openxmlformats.org/officeDocument/2006/relationships/vmlDrawing" Target="../drawings/vmlDrawing25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9.emf"/><Relationship Id="rId3" Type="http://schemas.openxmlformats.org/officeDocument/2006/relationships/package" Target="../embeddings/Document33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2.xml"/><Relationship Id="rId6" Type="http://schemas.openxmlformats.org/officeDocument/2006/relationships/vmlDrawing" Target="../drawings/vmlDrawing26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0.emf"/><Relationship Id="rId3" Type="http://schemas.openxmlformats.org/officeDocument/2006/relationships/package" Target="../embeddings/Document34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3.xml"/><Relationship Id="rId6" Type="http://schemas.openxmlformats.org/officeDocument/2006/relationships/vmlDrawing" Target="../drawings/vmlDrawing27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1.emf"/><Relationship Id="rId3" Type="http://schemas.openxmlformats.org/officeDocument/2006/relationships/package" Target="../embeddings/Document35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4.xml"/><Relationship Id="rId6" Type="http://schemas.openxmlformats.org/officeDocument/2006/relationships/vmlDrawing" Target="../drawings/vmlDrawing28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2.emf"/><Relationship Id="rId3" Type="http://schemas.openxmlformats.org/officeDocument/2006/relationships/package" Target="../embeddings/Document36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5.xml"/><Relationship Id="rId8" Type="http://schemas.openxmlformats.org/officeDocument/2006/relationships/vmlDrawing" Target="../drawings/vmlDrawing29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44.emf"/><Relationship Id="rId5" Type="http://schemas.openxmlformats.org/officeDocument/2006/relationships/package" Target="../embeddings/Document38.docx"/><Relationship Id="rId4" Type="http://schemas.openxmlformats.org/officeDocument/2006/relationships/image" Target="../media/image43.emf"/><Relationship Id="rId3" Type="http://schemas.openxmlformats.org/officeDocument/2006/relationships/package" Target="../embeddings/Document37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5.jpeg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7.xml"/><Relationship Id="rId6" Type="http://schemas.openxmlformats.org/officeDocument/2006/relationships/vmlDrawing" Target="../drawings/vmlDrawing30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6.emf"/><Relationship Id="rId3" Type="http://schemas.openxmlformats.org/officeDocument/2006/relationships/package" Target="../embeddings/Document39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7.jpeg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9.xml"/><Relationship Id="rId6" Type="http://schemas.openxmlformats.org/officeDocument/2006/relationships/vmlDrawing" Target="../drawings/vmlDrawing31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8.emf"/><Relationship Id="rId3" Type="http://schemas.openxmlformats.org/officeDocument/2006/relationships/package" Target="../embeddings/Document40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13.xml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1.xml"/><Relationship Id="rId6" Type="http://schemas.openxmlformats.org/officeDocument/2006/relationships/vmlDrawing" Target="../drawings/vmlDrawing32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9.emf"/><Relationship Id="rId3" Type="http://schemas.openxmlformats.org/officeDocument/2006/relationships/package" Target="../embeddings/Document41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2.xml"/><Relationship Id="rId8" Type="http://schemas.openxmlformats.org/officeDocument/2006/relationships/vmlDrawing" Target="../drawings/vmlDrawing33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51.emf"/><Relationship Id="rId5" Type="http://schemas.openxmlformats.org/officeDocument/2006/relationships/package" Target="../embeddings/Document43.docx"/><Relationship Id="rId4" Type="http://schemas.openxmlformats.org/officeDocument/2006/relationships/image" Target="../media/image50.emf"/><Relationship Id="rId3" Type="http://schemas.openxmlformats.org/officeDocument/2006/relationships/package" Target="../embeddings/Document42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3.xml"/><Relationship Id="rId6" Type="http://schemas.openxmlformats.org/officeDocument/2006/relationships/vmlDrawing" Target="../drawings/vmlDrawing34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2.emf"/><Relationship Id="rId3" Type="http://schemas.openxmlformats.org/officeDocument/2006/relationships/package" Target="../embeddings/Document44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4.xml"/><Relationship Id="rId6" Type="http://schemas.openxmlformats.org/officeDocument/2006/relationships/vmlDrawing" Target="../drawings/vmlDrawing35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3.emf"/><Relationship Id="rId3" Type="http://schemas.openxmlformats.org/officeDocument/2006/relationships/package" Target="../embeddings/Document45.docx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13.xml"/><Relationship Id="rId2" Type="http://schemas.openxmlformats.org/officeDocument/2006/relationships/slide" Target="slide47.xml"/><Relationship Id="rId1" Type="http://schemas.openxmlformats.org/officeDocument/2006/relationships/slide" Target="slide46.xml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6.xml"/><Relationship Id="rId6" Type="http://schemas.openxmlformats.org/officeDocument/2006/relationships/vmlDrawing" Target="../drawings/vmlDrawing36.vml"/><Relationship Id="rId5" Type="http://schemas.openxmlformats.org/officeDocument/2006/relationships/slideLayout" Target="../slideLayouts/slideLayout14.xml"/><Relationship Id="rId4" Type="http://schemas.openxmlformats.org/officeDocument/2006/relationships/slide" Target="slide48.xml"/><Relationship Id="rId3" Type="http://schemas.openxmlformats.org/officeDocument/2006/relationships/slide" Target="slide47.xml"/><Relationship Id="rId2" Type="http://schemas.openxmlformats.org/officeDocument/2006/relationships/image" Target="../media/image54.emf"/><Relationship Id="rId1" Type="http://schemas.openxmlformats.org/officeDocument/2006/relationships/package" Target="../embeddings/Document46.docx"/></Relationships>
</file>

<file path=ppt/slides/_rels/slide4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7.xml"/><Relationship Id="rId6" Type="http://schemas.openxmlformats.org/officeDocument/2006/relationships/vmlDrawing" Target="../drawings/vmlDrawing37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55.emf"/><Relationship Id="rId3" Type="http://schemas.openxmlformats.org/officeDocument/2006/relationships/package" Target="../embeddings/Document47.docx"/><Relationship Id="rId2" Type="http://schemas.openxmlformats.org/officeDocument/2006/relationships/slide" Target="slide48.xml"/><Relationship Id="rId1" Type="http://schemas.openxmlformats.org/officeDocument/2006/relationships/slide" Target="slide47.xml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8.xml"/><Relationship Id="rId6" Type="http://schemas.openxmlformats.org/officeDocument/2006/relationships/vmlDrawing" Target="../drawings/vmlDrawing38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56.emf"/><Relationship Id="rId3" Type="http://schemas.openxmlformats.org/officeDocument/2006/relationships/package" Target="../embeddings/Document48.docx"/><Relationship Id="rId2" Type="http://schemas.openxmlformats.org/officeDocument/2006/relationships/slide" Target="slide48.xml"/><Relationship Id="rId1" Type="http://schemas.openxmlformats.org/officeDocument/2006/relationships/slide" Target="slide47.xml"/></Relationships>
</file>

<file path=ppt/slides/_rels/slide5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9.xml"/><Relationship Id="rId6" Type="http://schemas.openxmlformats.org/officeDocument/2006/relationships/vmlDrawing" Target="../drawings/vmlDrawing39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25.emf"/><Relationship Id="rId3" Type="http://schemas.openxmlformats.org/officeDocument/2006/relationships/package" Target="../embeddings/Document49.docx"/><Relationship Id="rId2" Type="http://schemas.openxmlformats.org/officeDocument/2006/relationships/slide" Target="slide48.xml"/><Relationship Id="rId1" Type="http://schemas.openxmlformats.org/officeDocument/2006/relationships/slide" Target="slide47.xml"/></Relationships>
</file>