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" ContentType="application/vnd.ms-excel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5">
  <p:sldMasterIdLst>
    <p:sldMasterId id="2147483648" r:id="rId1"/>
  </p:sldMasterIdLst>
  <p:notesMasterIdLst>
    <p:notesMasterId r:id="rId29"/>
  </p:notesMasterIdLst>
  <p:sldIdLst>
    <p:sldId id="470" r:id="rId3"/>
    <p:sldId id="471" r:id="rId4"/>
    <p:sldId id="453" r:id="rId5"/>
    <p:sldId id="448" r:id="rId6"/>
    <p:sldId id="454" r:id="rId7"/>
    <p:sldId id="455" r:id="rId8"/>
    <p:sldId id="456" r:id="rId9"/>
    <p:sldId id="457" r:id="rId10"/>
    <p:sldId id="458" r:id="rId11"/>
    <p:sldId id="476" r:id="rId12"/>
    <p:sldId id="459" r:id="rId13"/>
    <p:sldId id="473" r:id="rId14"/>
    <p:sldId id="460" r:id="rId15"/>
    <p:sldId id="474" r:id="rId16"/>
    <p:sldId id="472" r:id="rId17"/>
    <p:sldId id="462" r:id="rId18"/>
    <p:sldId id="464" r:id="rId19"/>
    <p:sldId id="477" r:id="rId20"/>
    <p:sldId id="463" r:id="rId21"/>
    <p:sldId id="465" r:id="rId22"/>
    <p:sldId id="466" r:id="rId23"/>
    <p:sldId id="467" r:id="rId24"/>
    <p:sldId id="468" r:id="rId25"/>
    <p:sldId id="478" r:id="rId26"/>
    <p:sldId id="469" r:id="rId27"/>
    <p:sldId id="47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emf"/><Relationship Id="rId1" Type="http://schemas.openxmlformats.org/officeDocument/2006/relationships/oleObject" Target="../embeddings/Workbook1.xls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