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715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7" Type="http://schemas.openxmlformats.org/officeDocument/2006/relationships/tableStyles" Target="tableStyles.xml"/><Relationship Id="rId76" Type="http://schemas.openxmlformats.org/officeDocument/2006/relationships/viewProps" Target="viewProps.xml"/><Relationship Id="rId75" Type="http://schemas.openxmlformats.org/officeDocument/2006/relationships/presProps" Target="presProps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7" Type="http://schemas.openxmlformats.org/officeDocument/2006/relationships/image" Target="../media/image26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20.vml.rels><?xml version="1.0" encoding="UTF-8" standalone="yes"?>
<Relationships xmlns="http://schemas.openxmlformats.org/package/2006/relationships"><Relationship Id="rId4" Type="http://schemas.openxmlformats.org/officeDocument/2006/relationships/image" Target="../media/image49.wmf"/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21.vml.rels><?xml version="1.0" encoding="UTF-8" standalone="yes"?>
<Relationships xmlns="http://schemas.openxmlformats.org/package/2006/relationships"><Relationship Id="rId9" Type="http://schemas.openxmlformats.org/officeDocument/2006/relationships/image" Target="../media/image59.wmf"/><Relationship Id="rId8" Type="http://schemas.openxmlformats.org/officeDocument/2006/relationships/image" Target="../media/image58.wmf"/><Relationship Id="rId7" Type="http://schemas.openxmlformats.org/officeDocument/2006/relationships/image" Target="../media/image57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0" Type="http://schemas.openxmlformats.org/officeDocument/2006/relationships/image" Target="../media/image60.wmf"/><Relationship Id="rId1" Type="http://schemas.openxmlformats.org/officeDocument/2006/relationships/image" Target="../media/image51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27.vml.rels><?xml version="1.0" encoding="UTF-8" standalone="yes"?>
<Relationships xmlns="http://schemas.openxmlformats.org/package/2006/relationships"><Relationship Id="rId4" Type="http://schemas.openxmlformats.org/officeDocument/2006/relationships/image" Target="../media/image80.wmf"/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30.vml.rels><?xml version="1.0" encoding="UTF-8" standalone="yes"?>
<Relationships xmlns="http://schemas.openxmlformats.org/package/2006/relationships"><Relationship Id="rId7" Type="http://schemas.openxmlformats.org/officeDocument/2006/relationships/image" Target="../media/image91.wmf"/><Relationship Id="rId6" Type="http://schemas.openxmlformats.org/officeDocument/2006/relationships/image" Target="../media/image90.wmf"/><Relationship Id="rId5" Type="http://schemas.openxmlformats.org/officeDocument/2006/relationships/image" Target="../media/image89.wmf"/><Relationship Id="rId4" Type="http://schemas.openxmlformats.org/officeDocument/2006/relationships/image" Target="../media/image88.wmf"/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/Relationships>
</file>

<file path=ppt/drawings/_rels/vmlDrawing31.vml.rels><?xml version="1.0" encoding="UTF-8" standalone="yes"?>
<Relationships xmlns="http://schemas.openxmlformats.org/package/2006/relationships"><Relationship Id="rId7" Type="http://schemas.openxmlformats.org/officeDocument/2006/relationships/image" Target="../media/image98.wmf"/><Relationship Id="rId6" Type="http://schemas.openxmlformats.org/officeDocument/2006/relationships/image" Target="../media/image97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/Relationships>
</file>

<file path=ppt/drawings/_rels/vmlDrawing32.vml.rels><?xml version="1.0" encoding="UTF-8" standalone="yes"?>
<Relationships xmlns="http://schemas.openxmlformats.org/package/2006/relationships"><Relationship Id="rId4" Type="http://schemas.openxmlformats.org/officeDocument/2006/relationships/image" Target="../media/image102.wmf"/><Relationship Id="rId3" Type="http://schemas.openxmlformats.org/officeDocument/2006/relationships/image" Target="../media/image101.wmf"/><Relationship Id="rId2" Type="http://schemas.openxmlformats.org/officeDocument/2006/relationships/image" Target="../media/image100.wmf"/><Relationship Id="rId1" Type="http://schemas.openxmlformats.org/officeDocument/2006/relationships/image" Target="../media/image99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wmf"/><Relationship Id="rId1" Type="http://schemas.openxmlformats.org/officeDocument/2006/relationships/image" Target="../media/image104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wmf"/><Relationship Id="rId1" Type="http://schemas.openxmlformats.org/officeDocument/2006/relationships/image" Target="../media/image106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8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1.wmf"/></Relationships>
</file>

<file path=ppt/drawings/_rels/vmlDrawing38.vml.rels><?xml version="1.0" encoding="UTF-8" standalone="yes"?>
<Relationships xmlns="http://schemas.openxmlformats.org/package/2006/relationships"><Relationship Id="rId5" Type="http://schemas.openxmlformats.org/officeDocument/2006/relationships/image" Target="../media/image117.wmf"/><Relationship Id="rId4" Type="http://schemas.openxmlformats.org/officeDocument/2006/relationships/image" Target="../media/image116.wmf"/><Relationship Id="rId3" Type="http://schemas.openxmlformats.org/officeDocument/2006/relationships/image" Target="../media/image115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9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1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2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.wmf"/><Relationship Id="rId1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3.xml"/><Relationship Id="rId3" Type="http://schemas.openxmlformats.org/officeDocument/2006/relationships/oleObject" Target="../embeddings/oleObject4.bin"/><Relationship Id="rId2" Type="http://schemas.openxmlformats.org/officeDocument/2006/relationships/image" Target="../media/image8.wmf"/><Relationship Id="rId1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9.wmf"/><Relationship Id="rId1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wmf"/><Relationship Id="rId1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6.v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2.wmf"/><Relationship Id="rId2" Type="http://schemas.openxmlformats.org/officeDocument/2006/relationships/oleObject" Target="../embeddings/oleObject7.bin"/><Relationship Id="rId1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7.v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4.wmf"/><Relationship Id="rId3" Type="http://schemas.openxmlformats.org/officeDocument/2006/relationships/oleObject" Target="../embeddings/oleObject9.bin"/><Relationship Id="rId2" Type="http://schemas.openxmlformats.org/officeDocument/2006/relationships/image" Target="../media/image13.wmf"/><Relationship Id="rId1" Type="http://schemas.openxmlformats.org/officeDocument/2006/relationships/oleObject" Target="../embeddings/oleObject8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8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8.wmf"/><Relationship Id="rId3" Type="http://schemas.openxmlformats.org/officeDocument/2006/relationships/oleObject" Target="../embeddings/oleObject12.bin"/><Relationship Id="rId2" Type="http://schemas.openxmlformats.org/officeDocument/2006/relationships/image" Target="../media/image17.wmf"/><Relationship Id="rId1" Type="http://schemas.openxmlformats.org/officeDocument/2006/relationships/oleObject" Target="../embeddings/oleObject11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9.v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0.wmf"/><Relationship Id="rId3" Type="http://schemas.openxmlformats.org/officeDocument/2006/relationships/oleObject" Target="../embeddings/oleObject14.bin"/><Relationship Id="rId2" Type="http://schemas.openxmlformats.org/officeDocument/2006/relationships/image" Target="../media/image19.wmf"/><Relationship Id="rId1" Type="http://schemas.openxmlformats.org/officeDocument/2006/relationships/oleObject" Target="../embeddings/oleObject13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0.v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3.wmf"/><Relationship Id="rId3" Type="http://schemas.openxmlformats.org/officeDocument/2006/relationships/oleObject" Target="../embeddings/oleObject17.bin"/><Relationship Id="rId2" Type="http://schemas.openxmlformats.org/officeDocument/2006/relationships/image" Target="../media/image22.wmf"/><Relationship Id="rId1" Type="http://schemas.openxmlformats.org/officeDocument/2006/relationships/oleObject" Target="../embeddings/oleObject16.bin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1.v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0.bin"/><Relationship Id="rId3" Type="http://schemas.openxmlformats.org/officeDocument/2006/relationships/image" Target="../media/image26.wmf"/><Relationship Id="rId2" Type="http://schemas.openxmlformats.org/officeDocument/2006/relationships/oleObject" Target="../embeddings/oleObject19.bin"/><Relationship Id="rId1" Type="http://schemas.openxmlformats.org/officeDocument/2006/relationships/image" Target="../media/image25.jpeg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2.vml"/><Relationship Id="rId6" Type="http://schemas.openxmlformats.org/officeDocument/2006/relationships/slideLayout" Target="../slideLayouts/slideLayout3.xml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Relationship Id="rId3" Type="http://schemas.openxmlformats.org/officeDocument/2006/relationships/oleObject" Target="../embeddings/oleObject22.bin"/><Relationship Id="rId2" Type="http://schemas.openxmlformats.org/officeDocument/2006/relationships/image" Target="../media/image26.wmf"/><Relationship Id="rId1" Type="http://schemas.openxmlformats.org/officeDocument/2006/relationships/oleObject" Target="../embeddings/oleObject21.bin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.bin"/><Relationship Id="rId8" Type="http://schemas.openxmlformats.org/officeDocument/2006/relationships/image" Target="../media/image31.wmf"/><Relationship Id="rId7" Type="http://schemas.openxmlformats.org/officeDocument/2006/relationships/oleObject" Target="../embeddings/oleObject28.bin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9.wmf"/><Relationship Id="rId3" Type="http://schemas.openxmlformats.org/officeDocument/2006/relationships/oleObject" Target="../embeddings/oleObject26.bin"/><Relationship Id="rId20" Type="http://schemas.openxmlformats.org/officeDocument/2006/relationships/vmlDrawing" Target="../drawings/vmlDrawing13.vml"/><Relationship Id="rId2" Type="http://schemas.openxmlformats.org/officeDocument/2006/relationships/image" Target="../media/image28.wmf"/><Relationship Id="rId19" Type="http://schemas.openxmlformats.org/officeDocument/2006/relationships/slideLayout" Target="../slideLayouts/slideLayout3.xml"/><Relationship Id="rId18" Type="http://schemas.openxmlformats.org/officeDocument/2006/relationships/oleObject" Target="../embeddings/oleObject35.bin"/><Relationship Id="rId17" Type="http://schemas.openxmlformats.org/officeDocument/2006/relationships/oleObject" Target="../embeddings/oleObject34.bin"/><Relationship Id="rId16" Type="http://schemas.openxmlformats.org/officeDocument/2006/relationships/oleObject" Target="../embeddings/oleObject33.bin"/><Relationship Id="rId15" Type="http://schemas.openxmlformats.org/officeDocument/2006/relationships/oleObject" Target="../embeddings/oleObject32.bin"/><Relationship Id="rId14" Type="http://schemas.openxmlformats.org/officeDocument/2006/relationships/image" Target="../media/image26.wmf"/><Relationship Id="rId13" Type="http://schemas.openxmlformats.org/officeDocument/2006/relationships/oleObject" Target="../embeddings/oleObject31.bin"/><Relationship Id="rId12" Type="http://schemas.openxmlformats.org/officeDocument/2006/relationships/image" Target="../media/image33.wmf"/><Relationship Id="rId11" Type="http://schemas.openxmlformats.org/officeDocument/2006/relationships/oleObject" Target="../embeddings/oleObject30.bin"/><Relationship Id="rId10" Type="http://schemas.openxmlformats.org/officeDocument/2006/relationships/image" Target="../media/image32.wmf"/><Relationship Id="rId1" Type="http://schemas.openxmlformats.org/officeDocument/2006/relationships/oleObject" Target="../embeddings/oleObject25.bin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4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5.wmf"/><Relationship Id="rId3" Type="http://schemas.openxmlformats.org/officeDocument/2006/relationships/oleObject" Target="../embeddings/oleObject37.bin"/><Relationship Id="rId2" Type="http://schemas.openxmlformats.org/officeDocument/2006/relationships/image" Target="../media/image34.wmf"/><Relationship Id="rId1" Type="http://schemas.openxmlformats.org/officeDocument/2006/relationships/oleObject" Target="../embeddings/oleObject36.bin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5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6.wmf"/><Relationship Id="rId1" Type="http://schemas.openxmlformats.org/officeDocument/2006/relationships/oleObject" Target="../embeddings/oleObject38.bin"/></Relationships>
</file>

<file path=ppt/slides/_rels/slide3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6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8.wmf"/><Relationship Id="rId3" Type="http://schemas.openxmlformats.org/officeDocument/2006/relationships/oleObject" Target="../embeddings/oleObject40.bin"/><Relationship Id="rId2" Type="http://schemas.openxmlformats.org/officeDocument/2006/relationships/image" Target="../media/image37.wmf"/><Relationship Id="rId1" Type="http://schemas.openxmlformats.org/officeDocument/2006/relationships/oleObject" Target="../embeddings/oleObject39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7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0.wmf"/><Relationship Id="rId3" Type="http://schemas.openxmlformats.org/officeDocument/2006/relationships/oleObject" Target="../embeddings/oleObject42.bin"/><Relationship Id="rId2" Type="http://schemas.openxmlformats.org/officeDocument/2006/relationships/image" Target="../media/image39.wmf"/><Relationship Id="rId1" Type="http://schemas.openxmlformats.org/officeDocument/2006/relationships/oleObject" Target="../embeddings/oleObject41.bin"/></Relationships>
</file>

<file path=ppt/slides/_rels/slide4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8.v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43.jpeg"/><Relationship Id="rId4" Type="http://schemas.openxmlformats.org/officeDocument/2006/relationships/image" Target="../media/image42.wmf"/><Relationship Id="rId3" Type="http://schemas.openxmlformats.org/officeDocument/2006/relationships/oleObject" Target="../embeddings/oleObject44.bin"/><Relationship Id="rId2" Type="http://schemas.openxmlformats.org/officeDocument/2006/relationships/image" Target="../media/image41.wmf"/><Relationship Id="rId1" Type="http://schemas.openxmlformats.org/officeDocument/2006/relationships/oleObject" Target="../embeddings/oleObject43.bin"/></Relationships>
</file>

<file path=ppt/slides/_rels/slide4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9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5.wmf"/><Relationship Id="rId3" Type="http://schemas.openxmlformats.org/officeDocument/2006/relationships/oleObject" Target="../embeddings/oleObject46.bin"/><Relationship Id="rId2" Type="http://schemas.openxmlformats.org/officeDocument/2006/relationships/image" Target="../media/image44.wmf"/><Relationship Id="rId1" Type="http://schemas.openxmlformats.org/officeDocument/2006/relationships/oleObject" Target="../embeddings/oleObject45.bin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.jpeg"/><Relationship Id="rId8" Type="http://schemas.openxmlformats.org/officeDocument/2006/relationships/image" Target="../media/image49.wmf"/><Relationship Id="rId7" Type="http://schemas.openxmlformats.org/officeDocument/2006/relationships/oleObject" Target="../embeddings/oleObject50.bin"/><Relationship Id="rId6" Type="http://schemas.openxmlformats.org/officeDocument/2006/relationships/image" Target="../media/image48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47.wmf"/><Relationship Id="rId3" Type="http://schemas.openxmlformats.org/officeDocument/2006/relationships/oleObject" Target="../embeddings/oleObject48.bin"/><Relationship Id="rId2" Type="http://schemas.openxmlformats.org/officeDocument/2006/relationships/image" Target="../media/image46.wmf"/><Relationship Id="rId11" Type="http://schemas.openxmlformats.org/officeDocument/2006/relationships/vmlDrawing" Target="../drawings/vmlDrawing20.vml"/><Relationship Id="rId10" Type="http://schemas.openxmlformats.org/officeDocument/2006/relationships/slideLayout" Target="../slideLayouts/slideLayout3.xml"/><Relationship Id="rId1" Type="http://schemas.openxmlformats.org/officeDocument/2006/relationships/oleObject" Target="../embeddings/oleObject47.bin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5.bin"/><Relationship Id="rId8" Type="http://schemas.openxmlformats.org/officeDocument/2006/relationships/image" Target="../media/image54.wmf"/><Relationship Id="rId7" Type="http://schemas.openxmlformats.org/officeDocument/2006/relationships/oleObject" Target="../embeddings/oleObject54.bin"/><Relationship Id="rId6" Type="http://schemas.openxmlformats.org/officeDocument/2006/relationships/image" Target="../media/image53.w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52.wmf"/><Relationship Id="rId3" Type="http://schemas.openxmlformats.org/officeDocument/2006/relationships/oleObject" Target="../embeddings/oleObject52.bin"/><Relationship Id="rId22" Type="http://schemas.openxmlformats.org/officeDocument/2006/relationships/vmlDrawing" Target="../drawings/vmlDrawing21.vml"/><Relationship Id="rId21" Type="http://schemas.openxmlformats.org/officeDocument/2006/relationships/slideLayout" Target="../slideLayouts/slideLayout3.xml"/><Relationship Id="rId20" Type="http://schemas.openxmlformats.org/officeDocument/2006/relationships/image" Target="../media/image60.wmf"/><Relationship Id="rId2" Type="http://schemas.openxmlformats.org/officeDocument/2006/relationships/image" Target="../media/image51.wmf"/><Relationship Id="rId19" Type="http://schemas.openxmlformats.org/officeDocument/2006/relationships/oleObject" Target="../embeddings/oleObject60.bin"/><Relationship Id="rId18" Type="http://schemas.openxmlformats.org/officeDocument/2006/relationships/image" Target="../media/image59.wmf"/><Relationship Id="rId17" Type="http://schemas.openxmlformats.org/officeDocument/2006/relationships/oleObject" Target="../embeddings/oleObject59.bin"/><Relationship Id="rId16" Type="http://schemas.openxmlformats.org/officeDocument/2006/relationships/image" Target="../media/image58.wmf"/><Relationship Id="rId15" Type="http://schemas.openxmlformats.org/officeDocument/2006/relationships/oleObject" Target="../embeddings/oleObject58.bin"/><Relationship Id="rId14" Type="http://schemas.openxmlformats.org/officeDocument/2006/relationships/image" Target="../media/image57.wmf"/><Relationship Id="rId13" Type="http://schemas.openxmlformats.org/officeDocument/2006/relationships/oleObject" Target="../embeddings/oleObject57.bin"/><Relationship Id="rId12" Type="http://schemas.openxmlformats.org/officeDocument/2006/relationships/image" Target="../media/image56.wmf"/><Relationship Id="rId11" Type="http://schemas.openxmlformats.org/officeDocument/2006/relationships/oleObject" Target="../embeddings/oleObject56.bin"/><Relationship Id="rId10" Type="http://schemas.openxmlformats.org/officeDocument/2006/relationships/image" Target="../media/image55.wmf"/><Relationship Id="rId1" Type="http://schemas.openxmlformats.org/officeDocument/2006/relationships/oleObject" Target="../embeddings/oleObject51.bin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22.vml"/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64.wmf"/><Relationship Id="rId6" Type="http://schemas.openxmlformats.org/officeDocument/2006/relationships/oleObject" Target="../embeddings/oleObject63.bin"/><Relationship Id="rId5" Type="http://schemas.openxmlformats.org/officeDocument/2006/relationships/image" Target="../media/image63.jpeg"/><Relationship Id="rId4" Type="http://schemas.openxmlformats.org/officeDocument/2006/relationships/image" Target="../media/image62.wmf"/><Relationship Id="rId3" Type="http://schemas.openxmlformats.org/officeDocument/2006/relationships/oleObject" Target="../embeddings/oleObject62.bin"/><Relationship Id="rId2" Type="http://schemas.openxmlformats.org/officeDocument/2006/relationships/image" Target="../media/image61.wmf"/><Relationship Id="rId1" Type="http://schemas.openxmlformats.org/officeDocument/2006/relationships/oleObject" Target="../embeddings/oleObject61.bin"/></Relationships>
</file>

<file path=ppt/slides/_rels/slide5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3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66.wmf"/><Relationship Id="rId3" Type="http://schemas.openxmlformats.org/officeDocument/2006/relationships/oleObject" Target="../embeddings/oleObject65.bin"/><Relationship Id="rId2" Type="http://schemas.openxmlformats.org/officeDocument/2006/relationships/image" Target="../media/image65.wmf"/><Relationship Id="rId1" Type="http://schemas.openxmlformats.org/officeDocument/2006/relationships/oleObject" Target="../embeddings/oleObject64.bin"/></Relationships>
</file>

<file path=ppt/slides/_rels/slide5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4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68.wmf"/><Relationship Id="rId3" Type="http://schemas.openxmlformats.org/officeDocument/2006/relationships/oleObject" Target="../embeddings/oleObject67.bin"/><Relationship Id="rId2" Type="http://schemas.openxmlformats.org/officeDocument/2006/relationships/image" Target="../media/image67.wmf"/><Relationship Id="rId1" Type="http://schemas.openxmlformats.org/officeDocument/2006/relationships/oleObject" Target="../embeddings/oleObject66.bin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25.vml"/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72.jpeg"/><Relationship Id="rId6" Type="http://schemas.openxmlformats.org/officeDocument/2006/relationships/image" Target="../media/image71.w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70.wmf"/><Relationship Id="rId3" Type="http://schemas.openxmlformats.org/officeDocument/2006/relationships/oleObject" Target="../embeddings/oleObject69.bin"/><Relationship Id="rId2" Type="http://schemas.openxmlformats.org/officeDocument/2006/relationships/image" Target="../media/image69.wmf"/><Relationship Id="rId1" Type="http://schemas.openxmlformats.org/officeDocument/2006/relationships/oleObject" Target="../embeddings/oleObject68.bin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26.vml"/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76.jpeg"/><Relationship Id="rId6" Type="http://schemas.openxmlformats.org/officeDocument/2006/relationships/image" Target="../media/image75.wmf"/><Relationship Id="rId5" Type="http://schemas.openxmlformats.org/officeDocument/2006/relationships/oleObject" Target="../embeddings/oleObject73.bin"/><Relationship Id="rId4" Type="http://schemas.openxmlformats.org/officeDocument/2006/relationships/image" Target="../media/image74.wmf"/><Relationship Id="rId3" Type="http://schemas.openxmlformats.org/officeDocument/2006/relationships/oleObject" Target="../embeddings/oleObject72.bin"/><Relationship Id="rId2" Type="http://schemas.openxmlformats.org/officeDocument/2006/relationships/image" Target="../media/image73.wmf"/><Relationship Id="rId1" Type="http://schemas.openxmlformats.org/officeDocument/2006/relationships/oleObject" Target="../embeddings/oleObject71.bin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1.jpeg"/><Relationship Id="rId8" Type="http://schemas.openxmlformats.org/officeDocument/2006/relationships/image" Target="../media/image80.wmf"/><Relationship Id="rId7" Type="http://schemas.openxmlformats.org/officeDocument/2006/relationships/oleObject" Target="../embeddings/oleObject77.bin"/><Relationship Id="rId6" Type="http://schemas.openxmlformats.org/officeDocument/2006/relationships/image" Target="../media/image79.wmf"/><Relationship Id="rId5" Type="http://schemas.openxmlformats.org/officeDocument/2006/relationships/oleObject" Target="../embeddings/oleObject76.bin"/><Relationship Id="rId4" Type="http://schemas.openxmlformats.org/officeDocument/2006/relationships/image" Target="../media/image78.wmf"/><Relationship Id="rId3" Type="http://schemas.openxmlformats.org/officeDocument/2006/relationships/oleObject" Target="../embeddings/oleObject75.bin"/><Relationship Id="rId2" Type="http://schemas.openxmlformats.org/officeDocument/2006/relationships/image" Target="../media/image77.wmf"/><Relationship Id="rId11" Type="http://schemas.openxmlformats.org/officeDocument/2006/relationships/vmlDrawing" Target="../drawings/vmlDrawing27.vml"/><Relationship Id="rId10" Type="http://schemas.openxmlformats.org/officeDocument/2006/relationships/slideLayout" Target="../slideLayouts/slideLayout3.xml"/><Relationship Id="rId1" Type="http://schemas.openxmlformats.org/officeDocument/2006/relationships/oleObject" Target="../embeddings/oleObject74.bin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8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2.wmf"/><Relationship Id="rId1" Type="http://schemas.openxmlformats.org/officeDocument/2006/relationships/oleObject" Target="../embeddings/oleObject78.bin"/></Relationships>
</file>

<file path=ppt/slides/_rels/slide5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9.v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4.jpeg"/><Relationship Id="rId2" Type="http://schemas.openxmlformats.org/officeDocument/2006/relationships/image" Target="../media/image83.wmf"/><Relationship Id="rId1" Type="http://schemas.openxmlformats.org/officeDocument/2006/relationships/oleObject" Target="../embeddings/oleObject79.bin"/></Relationships>
</file>

<file path=ppt/slides/_rels/slide5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4.bin"/><Relationship Id="rId8" Type="http://schemas.openxmlformats.org/officeDocument/2006/relationships/image" Target="../media/image88.wmf"/><Relationship Id="rId7" Type="http://schemas.openxmlformats.org/officeDocument/2006/relationships/oleObject" Target="../embeddings/oleObject83.bin"/><Relationship Id="rId6" Type="http://schemas.openxmlformats.org/officeDocument/2006/relationships/image" Target="../media/image87.w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86.wmf"/><Relationship Id="rId3" Type="http://schemas.openxmlformats.org/officeDocument/2006/relationships/oleObject" Target="../embeddings/oleObject81.bin"/><Relationship Id="rId20" Type="http://schemas.openxmlformats.org/officeDocument/2006/relationships/vmlDrawing" Target="../drawings/vmlDrawing30.vml"/><Relationship Id="rId2" Type="http://schemas.openxmlformats.org/officeDocument/2006/relationships/image" Target="../media/image85.wmf"/><Relationship Id="rId19" Type="http://schemas.openxmlformats.org/officeDocument/2006/relationships/slideLayout" Target="../slideLayouts/slideLayout3.xml"/><Relationship Id="rId18" Type="http://schemas.openxmlformats.org/officeDocument/2006/relationships/oleObject" Target="../embeddings/oleObject90.bin"/><Relationship Id="rId17" Type="http://schemas.openxmlformats.org/officeDocument/2006/relationships/oleObject" Target="../embeddings/oleObject89.bin"/><Relationship Id="rId16" Type="http://schemas.openxmlformats.org/officeDocument/2006/relationships/oleObject" Target="../embeddings/oleObject88.bin"/><Relationship Id="rId15" Type="http://schemas.openxmlformats.org/officeDocument/2006/relationships/oleObject" Target="../embeddings/oleObject87.bin"/><Relationship Id="rId14" Type="http://schemas.openxmlformats.org/officeDocument/2006/relationships/image" Target="../media/image91.wmf"/><Relationship Id="rId13" Type="http://schemas.openxmlformats.org/officeDocument/2006/relationships/oleObject" Target="../embeddings/oleObject86.bin"/><Relationship Id="rId12" Type="http://schemas.openxmlformats.org/officeDocument/2006/relationships/image" Target="../media/image90.wmf"/><Relationship Id="rId11" Type="http://schemas.openxmlformats.org/officeDocument/2006/relationships/oleObject" Target="../embeddings/oleObject85.bin"/><Relationship Id="rId10" Type="http://schemas.openxmlformats.org/officeDocument/2006/relationships/image" Target="../media/image89.wmf"/><Relationship Id="rId1" Type="http://schemas.openxmlformats.org/officeDocument/2006/relationships/oleObject" Target="../embeddings/oleObject80.bin"/></Relationships>
</file>

<file path=ppt/slides/_rels/slide5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5.bin"/><Relationship Id="rId8" Type="http://schemas.openxmlformats.org/officeDocument/2006/relationships/image" Target="../media/image95.wmf"/><Relationship Id="rId7" Type="http://schemas.openxmlformats.org/officeDocument/2006/relationships/oleObject" Target="../embeddings/oleObject94.bin"/><Relationship Id="rId6" Type="http://schemas.openxmlformats.org/officeDocument/2006/relationships/image" Target="../media/image94.wmf"/><Relationship Id="rId5" Type="http://schemas.openxmlformats.org/officeDocument/2006/relationships/oleObject" Target="../embeddings/oleObject93.bin"/><Relationship Id="rId4" Type="http://schemas.openxmlformats.org/officeDocument/2006/relationships/image" Target="../media/image93.wmf"/><Relationship Id="rId3" Type="http://schemas.openxmlformats.org/officeDocument/2006/relationships/oleObject" Target="../embeddings/oleObject92.bin"/><Relationship Id="rId2" Type="http://schemas.openxmlformats.org/officeDocument/2006/relationships/image" Target="../media/image92.wmf"/><Relationship Id="rId16" Type="http://schemas.openxmlformats.org/officeDocument/2006/relationships/vmlDrawing" Target="../drawings/vmlDrawing31.vml"/><Relationship Id="rId15" Type="http://schemas.openxmlformats.org/officeDocument/2006/relationships/slideLayout" Target="../slideLayouts/slideLayout3.xml"/><Relationship Id="rId14" Type="http://schemas.openxmlformats.org/officeDocument/2006/relationships/image" Target="../media/image98.wmf"/><Relationship Id="rId13" Type="http://schemas.openxmlformats.org/officeDocument/2006/relationships/oleObject" Target="../embeddings/oleObject97.bin"/><Relationship Id="rId12" Type="http://schemas.openxmlformats.org/officeDocument/2006/relationships/image" Target="../media/image97.wmf"/><Relationship Id="rId11" Type="http://schemas.openxmlformats.org/officeDocument/2006/relationships/oleObject" Target="../embeddings/oleObject96.bin"/><Relationship Id="rId10" Type="http://schemas.openxmlformats.org/officeDocument/2006/relationships/image" Target="../media/image96.wmf"/><Relationship Id="rId1" Type="http://schemas.openxmlformats.org/officeDocument/2006/relationships/oleObject" Target="../embeddings/oleObject91.bin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image" Target="../media/image102.wmf"/><Relationship Id="rId7" Type="http://schemas.openxmlformats.org/officeDocument/2006/relationships/oleObject" Target="../embeddings/oleObject101.bin"/><Relationship Id="rId6" Type="http://schemas.openxmlformats.org/officeDocument/2006/relationships/image" Target="../media/image101.wmf"/><Relationship Id="rId5" Type="http://schemas.openxmlformats.org/officeDocument/2006/relationships/oleObject" Target="../embeddings/oleObject100.bin"/><Relationship Id="rId4" Type="http://schemas.openxmlformats.org/officeDocument/2006/relationships/image" Target="../media/image100.wmf"/><Relationship Id="rId3" Type="http://schemas.openxmlformats.org/officeDocument/2006/relationships/oleObject" Target="../embeddings/oleObject99.bin"/><Relationship Id="rId2" Type="http://schemas.openxmlformats.org/officeDocument/2006/relationships/image" Target="../media/image99.wmf"/><Relationship Id="rId10" Type="http://schemas.openxmlformats.org/officeDocument/2006/relationships/vmlDrawing" Target="../drawings/vmlDrawing32.vml"/><Relationship Id="rId1" Type="http://schemas.openxmlformats.org/officeDocument/2006/relationships/oleObject" Target="../embeddings/oleObject98.bin"/></Relationships>
</file>

<file path=ppt/slides/_rels/slide6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3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3.wmf"/><Relationship Id="rId1" Type="http://schemas.openxmlformats.org/officeDocument/2006/relationships/oleObject" Target="../embeddings/oleObject102.bin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4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05.wmf"/><Relationship Id="rId3" Type="http://schemas.openxmlformats.org/officeDocument/2006/relationships/oleObject" Target="../embeddings/oleObject104.bin"/><Relationship Id="rId2" Type="http://schemas.openxmlformats.org/officeDocument/2006/relationships/image" Target="../media/image104.wmf"/><Relationship Id="rId1" Type="http://schemas.openxmlformats.org/officeDocument/2006/relationships/oleObject" Target="../embeddings/oleObject103.bin"/></Relationships>
</file>

<file path=ppt/slides/_rels/slide6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5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07.wmf"/><Relationship Id="rId3" Type="http://schemas.openxmlformats.org/officeDocument/2006/relationships/oleObject" Target="../embeddings/oleObject106.bin"/><Relationship Id="rId2" Type="http://schemas.openxmlformats.org/officeDocument/2006/relationships/image" Target="../media/image106.wmf"/><Relationship Id="rId1" Type="http://schemas.openxmlformats.org/officeDocument/2006/relationships/oleObject" Target="../embeddings/oleObject105.bin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6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8.wmf"/><Relationship Id="rId1" Type="http://schemas.openxmlformats.org/officeDocument/2006/relationships/oleObject" Target="../embeddings/oleObject107.bin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7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11.wmf"/><Relationship Id="rId3" Type="http://schemas.openxmlformats.org/officeDocument/2006/relationships/oleObject" Target="../embeddings/oleObject108.bin"/><Relationship Id="rId2" Type="http://schemas.openxmlformats.org/officeDocument/2006/relationships/image" Target="../media/image110.png"/><Relationship Id="rId1" Type="http://schemas.openxmlformats.org/officeDocument/2006/relationships/image" Target="../media/image109.wmf"/></Relationships>
</file>

<file path=ppt/slides/_rels/slide6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6.wmf"/><Relationship Id="rId8" Type="http://schemas.openxmlformats.org/officeDocument/2006/relationships/oleObject" Target="../embeddings/oleObject112.bin"/><Relationship Id="rId7" Type="http://schemas.openxmlformats.org/officeDocument/2006/relationships/image" Target="../media/image115.wmf"/><Relationship Id="rId6" Type="http://schemas.openxmlformats.org/officeDocument/2006/relationships/oleObject" Target="../embeddings/oleObject111.bin"/><Relationship Id="rId5" Type="http://schemas.openxmlformats.org/officeDocument/2006/relationships/image" Target="../media/image114.wmf"/><Relationship Id="rId4" Type="http://schemas.openxmlformats.org/officeDocument/2006/relationships/oleObject" Target="../embeddings/oleObject110.bin"/><Relationship Id="rId3" Type="http://schemas.openxmlformats.org/officeDocument/2006/relationships/image" Target="../media/image113.wmf"/><Relationship Id="rId2" Type="http://schemas.openxmlformats.org/officeDocument/2006/relationships/oleObject" Target="../embeddings/oleObject109.bin"/><Relationship Id="rId13" Type="http://schemas.openxmlformats.org/officeDocument/2006/relationships/vmlDrawing" Target="../drawings/vmlDrawing38.vml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117.wmf"/><Relationship Id="rId10" Type="http://schemas.openxmlformats.org/officeDocument/2006/relationships/oleObject" Target="../embeddings/oleObject113.bin"/><Relationship Id="rId1" Type="http://schemas.openxmlformats.org/officeDocument/2006/relationships/image" Target="../media/image112.wmf"/></Relationships>
</file>

<file path=ppt/slides/_rels/slide7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9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20.jpeg"/><Relationship Id="rId3" Type="http://schemas.openxmlformats.org/officeDocument/2006/relationships/image" Target="../media/image119.wmf"/><Relationship Id="rId2" Type="http://schemas.openxmlformats.org/officeDocument/2006/relationships/oleObject" Target="../embeddings/oleObject114.bin"/><Relationship Id="rId1" Type="http://schemas.openxmlformats.org/officeDocument/2006/relationships/image" Target="../media/image118.wm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0.vml"/><Relationship Id="rId7" Type="http://schemas.openxmlformats.org/officeDocument/2006/relationships/slideLayout" Target="../slideLayouts/slideLayout3.xml"/><Relationship Id="rId6" Type="http://schemas.openxmlformats.org/officeDocument/2006/relationships/oleObject" Target="../embeddings/oleObject118.bin"/><Relationship Id="rId5" Type="http://schemas.openxmlformats.org/officeDocument/2006/relationships/oleObject" Target="../embeddings/oleObject117.bin"/><Relationship Id="rId4" Type="http://schemas.openxmlformats.org/officeDocument/2006/relationships/oleObject" Target="../embeddings/oleObject116.bin"/><Relationship Id="rId3" Type="http://schemas.openxmlformats.org/officeDocument/2006/relationships/image" Target="../media/image122.wmf"/><Relationship Id="rId2" Type="http://schemas.openxmlformats.org/officeDocument/2006/relationships/image" Target="../media/image121.wmf"/><Relationship Id="rId1" Type="http://schemas.openxmlformats.org/officeDocument/2006/relationships/oleObject" Target="../embeddings/oleObject115.bin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